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9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1/23/2022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4128" y="992445"/>
            <a:ext cx="4591307" cy="734415"/>
          </a:xfrm>
        </p:spPr>
        <p:txBody>
          <a:bodyPr>
            <a:noAutofit/>
          </a:bodyPr>
          <a:lstStyle/>
          <a:p>
            <a:r>
              <a:rPr lang="en-US" sz="2800" dirty="0"/>
              <a:t>Sharon Inkster Church Education Department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902" y="2284784"/>
            <a:ext cx="5145002" cy="804672"/>
          </a:xfrm>
        </p:spPr>
        <p:txBody>
          <a:bodyPr>
            <a:noAutofit/>
          </a:bodyPr>
          <a:lstStyle/>
          <a:p>
            <a:r>
              <a:rPr lang="en-US" sz="2400" dirty="0"/>
              <a:t>Guest Speaker - </a:t>
            </a:r>
          </a:p>
          <a:p>
            <a:r>
              <a:rPr lang="en-US" sz="2400" dirty="0"/>
              <a:t>Chaplain Martin Luther King Lister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00" y="4056452"/>
            <a:ext cx="4557761" cy="2249488"/>
          </a:xfrm>
        </p:spPr>
        <p:txBody>
          <a:bodyPr>
            <a:normAutofit/>
          </a:bodyPr>
          <a:lstStyle/>
          <a:p>
            <a:r>
              <a:rPr lang="en-US" sz="2000" dirty="0"/>
              <a:t>Recitations &amp; Music by Students from Sharon Church</a:t>
            </a:r>
          </a:p>
          <a:p>
            <a:r>
              <a:rPr lang="en-US" sz="2000" dirty="0"/>
              <a:t>Also, Students from Michigan Public Schools &amp; Peterson-Warren Academy</a:t>
            </a:r>
          </a:p>
          <a:p>
            <a:r>
              <a:rPr lang="en-US" sz="2000" dirty="0" err="1"/>
              <a:t>Ukelele</a:t>
            </a:r>
            <a:r>
              <a:rPr lang="en-US" sz="2000" dirty="0"/>
              <a:t> Solo by Milan Waller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 rot="720000">
            <a:off x="6384187" y="394006"/>
            <a:ext cx="4647699" cy="510313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217" y="5920225"/>
            <a:ext cx="4131318" cy="804672"/>
          </a:xfrm>
        </p:spPr>
        <p:txBody>
          <a:bodyPr/>
          <a:lstStyle/>
          <a:p>
            <a:r>
              <a:rPr lang="en-US" sz="2000" dirty="0"/>
              <a:t>ZOOM ID </a:t>
            </a:r>
            <a:r>
              <a:rPr lang="en-US" sz="2400" dirty="0"/>
              <a:t>967-4620-2069  </a:t>
            </a:r>
          </a:p>
          <a:p>
            <a:r>
              <a:rPr lang="en-US" sz="2400" dirty="0"/>
              <a:t>Passcode 840808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7305" y="5827141"/>
            <a:ext cx="1148602" cy="620283"/>
          </a:xfrm>
        </p:spPr>
        <p:txBody>
          <a:bodyPr/>
          <a:lstStyle/>
          <a:p>
            <a:r>
              <a:rPr lang="en-US" dirty="0"/>
              <a:t>J. Blake, Leader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80781-D9EF-46FC-A3A1-B669B8158CE7}"/>
              </a:ext>
            </a:extLst>
          </p:cNvPr>
          <p:cNvSpPr txBox="1"/>
          <p:nvPr/>
        </p:nvSpPr>
        <p:spPr>
          <a:xfrm rot="256214">
            <a:off x="4365370" y="5565038"/>
            <a:ext cx="511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Topic:  “Lessons for Students from the Life of Dr. Martin Luther King, Jr.”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98CC9-64E6-448A-9A7C-157F19A60734}"/>
              </a:ext>
            </a:extLst>
          </p:cNvPr>
          <p:cNvSpPr txBox="1"/>
          <p:nvPr/>
        </p:nvSpPr>
        <p:spPr>
          <a:xfrm>
            <a:off x="253482" y="3225455"/>
            <a:ext cx="4557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Sunday, January 30, 2022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12 Noon ET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TAGLINE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MONTH20XX</a:t>
            </a:r>
            <a:endParaRPr lang="ru-RU" dirty="0"/>
          </a:p>
        </p:txBody>
      </p:sp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 fontScale="92500" lnSpcReduction="10000"/>
          </a:bodyPr>
          <a:lstStyle/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AMET, CONSECTETUER ADIPISCING ELIT. MAECENAS PORTTITOR CONGUE MASSA. FUSCE POSUERE</a:t>
            </a:r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779656788"/>
              </p:ext>
            </p:extLst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1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2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3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1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2,450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4,223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2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3,995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12,042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3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4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5,625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4,805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5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8,511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</a:t>
            </a:r>
            <a:br>
              <a:rPr lang="en-US" dirty="0"/>
            </a:br>
            <a:r>
              <a:rPr lang="en-US" dirty="0"/>
              <a:t>MAECENAS PORTTITOR CONGUE MASSA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APRIL HANSSON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Customize this Template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 Editing Instructions and Feedback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466</TotalTime>
  <Words>188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Office Theme</vt:lpstr>
      <vt:lpstr>Sharon Inkster Church Education Department</vt:lpstr>
      <vt:lpstr>Presentation Title</vt:lpstr>
      <vt:lpstr>Divider Slide</vt:lpstr>
      <vt:lpstr>Table Slide</vt:lpstr>
      <vt:lpstr>Big Picture</vt:lpstr>
      <vt:lpstr>LOREM IPSUM DOLOR SIT AMET, CONSECTETUER ADIPISCING ELIT</vt:lpstr>
      <vt:lpstr>Thank You!</vt:lpstr>
      <vt:lpstr>Customize this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Jacqueline g.b.</dc:creator>
  <cp:lastModifiedBy>Jacqueline g.b.</cp:lastModifiedBy>
  <cp:revision>6</cp:revision>
  <dcterms:created xsi:type="dcterms:W3CDTF">2022-01-14T21:35:20Z</dcterms:created>
  <dcterms:modified xsi:type="dcterms:W3CDTF">2022-01-23T18:03:22Z</dcterms:modified>
</cp:coreProperties>
</file>