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1" r:id="rId2"/>
    <p:sldId id="272" r:id="rId3"/>
    <p:sldId id="273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4/24/2022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4/24/2022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06976&amp;picture=thank-you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94128" y="992445"/>
            <a:ext cx="4591307" cy="734415"/>
          </a:xfrm>
        </p:spPr>
        <p:txBody>
          <a:bodyPr>
            <a:noAutofit/>
          </a:bodyPr>
          <a:lstStyle/>
          <a:p>
            <a:r>
              <a:rPr lang="en-US" sz="2800" dirty="0"/>
              <a:t>Sharon Inkster Church Education Department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21" y="1784555"/>
            <a:ext cx="5612628" cy="1445343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/>
              <a:t>Guest Speaker -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Dr, Sandia Waller, </a:t>
            </a:r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en-US" sz="2400" b="0" i="0" dirty="0">
                <a:effectLst/>
                <a:latin typeface="Segoe UI" panose="020B0502040204020203" pitchFamily="34" charset="0"/>
              </a:rPr>
              <a:t>PhD. RDN. LMT   </a:t>
            </a:r>
            <a:r>
              <a:rPr lang="en-US" sz="1800" b="0" i="0" dirty="0">
                <a:effectLst/>
                <a:latin typeface="Segoe UI" panose="020B0502040204020203" pitchFamily="34" charset="0"/>
              </a:rPr>
              <a:t>Doctor of Nutrition, Dietician, Massage Therapist                   </a:t>
            </a:r>
            <a:r>
              <a:rPr lang="en-US" sz="1400" b="0" i="0" dirty="0">
                <a:effectLst/>
                <a:latin typeface="Segoe UI" panose="020B0502040204020203" pitchFamily="34" charset="0"/>
              </a:rPr>
              <a:t>                       </a:t>
            </a:r>
            <a:endParaRPr lang="en-US" sz="1800" b="0" i="0" dirty="0">
              <a:effectLst/>
              <a:latin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b="0" i="0" dirty="0">
                <a:effectLst/>
                <a:latin typeface="Segoe UI" panose="020B0502040204020203" pitchFamily="34" charset="0"/>
              </a:rPr>
              <a:t>Doctor of Nutrition, </a:t>
            </a:r>
            <a:r>
              <a:rPr lang="en-US" sz="1400" b="0" i="0" dirty="0" err="1">
                <a:effectLst/>
                <a:latin typeface="Segoe UI" panose="020B0502040204020203" pitchFamily="34" charset="0"/>
              </a:rPr>
              <a:t>DietitiaTherapist</a:t>
            </a:r>
            <a:r>
              <a:rPr lang="en-US" sz="2400" b="0" i="0" dirty="0">
                <a:effectLst/>
                <a:latin typeface="Segoe UI" panose="020B0502040204020203" pitchFamily="34" charset="0"/>
              </a:rPr>
              <a:t>.</a:t>
            </a:r>
          </a:p>
          <a:p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644" y="4124007"/>
            <a:ext cx="4557761" cy="2249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Theme: The Resurrection Stor</a:t>
            </a:r>
            <a:r>
              <a:rPr lang="en-US" sz="6400" dirty="0">
                <a:solidFill>
                  <a:schemeClr val="tx2"/>
                </a:solidFill>
                <a:latin typeface="+mj-lt"/>
              </a:rPr>
              <a:t>y</a:t>
            </a:r>
          </a:p>
          <a:p>
            <a:r>
              <a:rPr lang="en-US" sz="8000" i="0" dirty="0">
                <a:solidFill>
                  <a:srgbClr val="000000"/>
                </a:solidFill>
                <a:effectLst/>
              </a:rPr>
              <a:t>Recitations </a:t>
            </a:r>
            <a:r>
              <a:rPr lang="en-US" sz="8000" dirty="0">
                <a:solidFill>
                  <a:srgbClr val="000000"/>
                </a:solidFill>
              </a:rPr>
              <a:t>by s</a:t>
            </a:r>
            <a:r>
              <a:rPr lang="en-US" sz="8000" i="0" dirty="0">
                <a:solidFill>
                  <a:srgbClr val="000000"/>
                </a:solidFill>
                <a:effectLst/>
              </a:rPr>
              <a:t>tudents from Sharon SDA Church, Peterson-Warren Academy and other schools in Michigan, Texas and Alabama</a:t>
            </a:r>
          </a:p>
          <a:p>
            <a:r>
              <a:rPr lang="en-US" sz="8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“I Am So Glad that Jesus Loves Me”</a:t>
            </a:r>
          </a:p>
          <a:p>
            <a:r>
              <a:rPr lang="en-US" sz="8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Violin Solo</a:t>
            </a:r>
          </a:p>
          <a:p>
            <a:r>
              <a:rPr lang="en-US" sz="96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Quiz</a:t>
            </a:r>
            <a:endParaRPr lang="en-US" sz="5600" i="0" dirty="0">
              <a:solidFill>
                <a:srgbClr val="000000"/>
              </a:solidFill>
              <a:effectLst/>
              <a:latin typeface="Franklin Gothic Book" panose="020B0503020102020204" pitchFamily="34" charset="0"/>
            </a:endParaRPr>
          </a:p>
          <a:p>
            <a:endParaRPr lang="en-US" sz="9600" dirty="0"/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2444" y="6053328"/>
            <a:ext cx="4131318" cy="804672"/>
          </a:xfrm>
        </p:spPr>
        <p:txBody>
          <a:bodyPr/>
          <a:lstStyle/>
          <a:p>
            <a:r>
              <a:rPr lang="en-US" sz="2000" dirty="0"/>
              <a:t>ZOOM ID </a:t>
            </a:r>
            <a:r>
              <a:rPr lang="en-US" sz="2400" dirty="0"/>
              <a:t>967-4620-2069  </a:t>
            </a:r>
          </a:p>
          <a:p>
            <a:r>
              <a:rPr lang="en-US" sz="2400" dirty="0"/>
              <a:t>Passcode 840808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7305" y="5827141"/>
            <a:ext cx="1148602" cy="620283"/>
          </a:xfrm>
        </p:spPr>
        <p:txBody>
          <a:bodyPr/>
          <a:lstStyle/>
          <a:p>
            <a:r>
              <a:rPr lang="en-US" dirty="0"/>
              <a:t>J. Blake, Leader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580781-D9EF-46FC-A3A1-B669B8158CE7}"/>
              </a:ext>
            </a:extLst>
          </p:cNvPr>
          <p:cNvSpPr txBox="1"/>
          <p:nvPr/>
        </p:nvSpPr>
        <p:spPr>
          <a:xfrm rot="701798">
            <a:off x="4565330" y="5678859"/>
            <a:ext cx="5275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Topic: “Jesus &amp; New Beginnings -    	    Tips for Students”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598CC9-64E6-448A-9A7C-157F19A60734}"/>
              </a:ext>
            </a:extLst>
          </p:cNvPr>
          <p:cNvSpPr txBox="1"/>
          <p:nvPr/>
        </p:nvSpPr>
        <p:spPr>
          <a:xfrm>
            <a:off x="253482" y="3227211"/>
            <a:ext cx="4557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Sunday, April 24, 2022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12 noon ET</a:t>
            </a:r>
          </a:p>
        </p:txBody>
      </p:sp>
      <p:pic>
        <p:nvPicPr>
          <p:cNvPr id="14" name="Picture Placeholder 13" descr="A picture containing person, wall, clothing, person&#10;&#10;Description automatically generated">
            <a:extLst>
              <a:ext uri="{FF2B5EF4-FFF2-40B4-BE49-F238E27FC236}">
                <a16:creationId xmlns:a16="http://schemas.microsoft.com/office/drawing/2014/main" id="{041A3183-2F37-4361-B666-9A2ECA80A1A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10896" b="10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267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3E0BA-E85B-4DC9-8C41-BA16BEC3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CD0CD64-8EA0-4CA0-8B11-6167DC48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Program, </a:t>
            </a:r>
            <a:r>
              <a:rPr lang="en-US" dirty="0" err="1"/>
              <a:t>pt</a:t>
            </a:r>
            <a:r>
              <a:rPr lang="en-US" dirty="0"/>
              <a:t> 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C80A51-CA65-4DFC-94AD-A3209797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01" y="1825625"/>
            <a:ext cx="11420000" cy="46931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Opening Prayer – Barbara Patterson, Para-Pro, Decatur City Schools, 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Scripture – Alanna Patterson, Kindergarten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Welcome – J. Blake, Education Leader, Sharon SDA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Opening Song – “I Am So Glad that Jesus Loves 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Easter Poem – </a:t>
            </a:r>
            <a:r>
              <a:rPr lang="en-US" dirty="0" err="1"/>
              <a:t>Nyami</a:t>
            </a:r>
            <a:r>
              <a:rPr lang="en-US" dirty="0"/>
              <a:t> Jemison, gr.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Scripture – Matt 1:21 – </a:t>
            </a:r>
            <a:r>
              <a:rPr lang="en-US" dirty="0" err="1"/>
              <a:t>Shamael</a:t>
            </a:r>
            <a:r>
              <a:rPr lang="en-US" dirty="0"/>
              <a:t> St. Louis, gr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Lord’s Prayer Song – St. Louis Children, </a:t>
            </a:r>
            <a:r>
              <a:rPr lang="en-US" dirty="0" err="1"/>
              <a:t>Adael</a:t>
            </a:r>
            <a:r>
              <a:rPr lang="en-US" dirty="0"/>
              <a:t> – gr 4, </a:t>
            </a:r>
            <a:r>
              <a:rPr lang="en-US" dirty="0" err="1"/>
              <a:t>Phatael</a:t>
            </a:r>
            <a:r>
              <a:rPr lang="en-US" dirty="0"/>
              <a:t>–gr 3, </a:t>
            </a:r>
            <a:r>
              <a:rPr lang="en-US" dirty="0" err="1"/>
              <a:t>Elshamai</a:t>
            </a:r>
            <a:r>
              <a:rPr lang="en-US" dirty="0"/>
              <a:t> – K, </a:t>
            </a:r>
            <a:r>
              <a:rPr lang="en-US" dirty="0" err="1"/>
              <a:t>Shamael</a:t>
            </a:r>
            <a:r>
              <a:rPr lang="en-US" dirty="0"/>
              <a:t> – gr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Resurrection Poem – </a:t>
            </a:r>
            <a:r>
              <a:rPr lang="en-US" dirty="0" err="1"/>
              <a:t>Mek’hai</a:t>
            </a:r>
            <a:r>
              <a:rPr lang="en-US" dirty="0"/>
              <a:t> Brown, gr. 3</a:t>
            </a:r>
          </a:p>
        </p:txBody>
      </p:sp>
    </p:spTree>
    <p:extLst>
      <p:ext uri="{BB962C8B-B14F-4D97-AF65-F5344CB8AC3E}">
        <p14:creationId xmlns:p14="http://schemas.microsoft.com/office/powerpoint/2010/main" val="166552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A9EFA0-6B4F-4EED-8457-B2F395E4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743" y="5945824"/>
            <a:ext cx="1028257" cy="425479"/>
          </a:xfrm>
        </p:spPr>
        <p:txBody>
          <a:bodyPr/>
          <a:lstStyle/>
          <a:p>
            <a:r>
              <a:rPr lang="en-US" dirty="0"/>
              <a:t>3</a:t>
            </a:r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070B51-76E4-41A3-AC07-3184916C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Program, pt.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3AD869-D1B1-4C82-8F66-34DE9F93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120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9. Song –”God’s Not Dead” – Jackson Children: </a:t>
            </a:r>
            <a:r>
              <a:rPr lang="en-US" dirty="0" err="1"/>
              <a:t>Bryannah</a:t>
            </a:r>
            <a:r>
              <a:rPr lang="en-US" dirty="0"/>
              <a:t> &amp; Joseph, gr. 2</a:t>
            </a:r>
          </a:p>
          <a:p>
            <a:pPr marL="0" indent="0">
              <a:buNone/>
            </a:pPr>
            <a:r>
              <a:rPr lang="en-US" dirty="0"/>
              <a:t>                                                  Brielle, gr. 1</a:t>
            </a:r>
          </a:p>
          <a:p>
            <a:pPr marL="0" indent="0">
              <a:buNone/>
            </a:pPr>
            <a:r>
              <a:rPr lang="en-US" dirty="0"/>
              <a:t>10. Prayer for Students – Pastor </a:t>
            </a:r>
            <a:r>
              <a:rPr lang="en-US" dirty="0" err="1"/>
              <a:t>Keynel</a:t>
            </a:r>
            <a:r>
              <a:rPr lang="en-US" dirty="0"/>
              <a:t> Cadet, Sharon SDA Church</a:t>
            </a:r>
          </a:p>
          <a:p>
            <a:pPr marL="0" indent="0">
              <a:buNone/>
            </a:pPr>
            <a:r>
              <a:rPr lang="en-US" dirty="0"/>
              <a:t>11. Violin Solo – “Jesus Loves Me”</a:t>
            </a:r>
          </a:p>
          <a:p>
            <a:pPr marL="0" indent="0">
              <a:buNone/>
            </a:pPr>
            <a:r>
              <a:rPr lang="en-US" dirty="0"/>
              <a:t>12. Guest Speaker – Dr. Sandia Waller, PhD., RDN, LMT</a:t>
            </a:r>
          </a:p>
          <a:p>
            <a:pPr marL="0" indent="0">
              <a:buNone/>
            </a:pPr>
            <a:r>
              <a:rPr lang="en-US" dirty="0"/>
              <a:t>13. Scripture – Moses Jemison, gr. 4</a:t>
            </a:r>
          </a:p>
          <a:p>
            <a:pPr marL="0" indent="0">
              <a:buNone/>
            </a:pPr>
            <a:r>
              <a:rPr lang="en-US" dirty="0"/>
              <a:t>14. Quiz</a:t>
            </a:r>
          </a:p>
          <a:p>
            <a:pPr marL="0" indent="0">
              <a:buNone/>
            </a:pPr>
            <a:r>
              <a:rPr lang="en-US" dirty="0"/>
              <a:t>15. Closing Prayer – Sharon Smith, retired teacher, PWA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763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8AAC793B-73D7-4EB2-B90B-E6DCC355A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Aim High!</a:t>
            </a:r>
          </a:p>
        </p:txBody>
      </p:sp>
      <p:pic>
        <p:nvPicPr>
          <p:cNvPr id="11" name="Picture Placeholder 10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1D7494EB-18EA-43AE-84C6-31CCAE457C2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394" r="5394"/>
          <a:stretch>
            <a:fillRect/>
          </a:stretch>
        </p:blipFill>
        <p:spPr/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EF444B5-F456-40A5-8EF4-49C5E94C7A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 us in May.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F9B20D9-3C2E-4AE8-92C8-F87869C6FC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Read More!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B83B59-21AA-4324-9440-F293B6908B8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5945188"/>
            <a:ext cx="2640013" cy="365125"/>
          </a:xfrm>
        </p:spPr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1E400-5EB4-4454-BA85-1A503454C7F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063" y="5945188"/>
            <a:ext cx="642937" cy="365125"/>
          </a:xfrm>
        </p:spPr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921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win32_fixed.potx" id="{E785A672-7C90-4494-8194-CA0AD3121E17}" vid="{FDBCB3E4-366A-4650-A7CF-CC6B13FF34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404</TotalTime>
  <Words>322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Franklin Gothic Book</vt:lpstr>
      <vt:lpstr>Segoe UI</vt:lpstr>
      <vt:lpstr>Office Theme</vt:lpstr>
      <vt:lpstr>Sharon Inkster Church Education Department</vt:lpstr>
      <vt:lpstr>Program, pt 1</vt:lpstr>
      <vt:lpstr>Program, pt. 2</vt:lpstr>
      <vt:lpstr>Join us in May.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Sharon Inkster Church Education Department</dc:title>
  <dc:creator>Jacqueline g.b.</dc:creator>
  <cp:lastModifiedBy>Jacqueline g.b.</cp:lastModifiedBy>
  <cp:revision>15</cp:revision>
  <dcterms:created xsi:type="dcterms:W3CDTF">2022-04-17T04:15:20Z</dcterms:created>
  <dcterms:modified xsi:type="dcterms:W3CDTF">2022-04-24T15:45:17Z</dcterms:modified>
</cp:coreProperties>
</file>