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89" autoAdjust="0"/>
  </p:normalViewPr>
  <p:slideViewPr>
    <p:cSldViewPr snapToGrid="0">
      <p:cViewPr varScale="1">
        <p:scale>
          <a:sx n="55" d="100"/>
          <a:sy n="55" d="100"/>
        </p:scale>
        <p:origin x="60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3E10C-4735-4A0D-A76B-FFFBF4B6ED03}" type="datetimeFigureOut">
              <a:rPr lang="en-US" smtClean="0"/>
              <a:t>3/18/2022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13D6A-DFDD-4B27-9F53-83C0CD933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35CDE-2E0B-4188-96E9-ADF9ACB826A9}" type="datetimeFigureOut">
              <a:rPr lang="en-US" noProof="0" smtClean="0"/>
              <a:t>3/18/2022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D7B6F-E65C-42E7-86A5-0A01C6C9522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phic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Thank You!</a:t>
            </a:r>
          </a:p>
        </p:txBody>
      </p:sp>
      <p:grpSp>
        <p:nvGrpSpPr>
          <p:cNvPr id="23" name="Graphic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1" y="2373246"/>
            <a:ext cx="9303119" cy="21115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552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4" name="Text Placeholder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7" name="Text Placeholder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38" name="Text Placeholder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0" name="Text Placeholder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3" name="Text Placeholder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5" name="Text Placeholder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0" name="Text Placeholder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5" name="Picture Placeholder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6" name="Picture Placeholder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7" name="Picture Placeholder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8" name="Picture Placeholder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How to use this template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Graphic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2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22" name="Graphic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aphic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Comparison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Chart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3" name="Chart Placeholder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Table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5" name="Table Placeholder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table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c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9" name="Graphic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5" name="Title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Big Picture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71" r:id="rId19"/>
    <p:sldLayoutId id="2147483668" r:id="rId20"/>
    <p:sldLayoutId id="2147483660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194128" y="992445"/>
            <a:ext cx="4591307" cy="734415"/>
          </a:xfrm>
        </p:spPr>
        <p:txBody>
          <a:bodyPr>
            <a:noAutofit/>
          </a:bodyPr>
          <a:lstStyle/>
          <a:p>
            <a:r>
              <a:rPr lang="en-US" sz="2800" dirty="0"/>
              <a:t>Sharon Inkster Church Education Department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1243" y="1895928"/>
            <a:ext cx="5608251" cy="1097502"/>
          </a:xfrm>
        </p:spPr>
        <p:txBody>
          <a:bodyPr>
            <a:noAutofit/>
          </a:bodyPr>
          <a:lstStyle/>
          <a:p>
            <a:r>
              <a:rPr lang="en-US" sz="2400" dirty="0"/>
              <a:t>Guest Speaker - </a:t>
            </a:r>
          </a:p>
          <a:p>
            <a:r>
              <a:rPr lang="en-US" sz="2800" dirty="0"/>
              <a:t>Renee </a:t>
            </a:r>
            <a:r>
              <a:rPr lang="en-US" sz="2800" dirty="0" err="1"/>
              <a:t>Kimmey</a:t>
            </a:r>
            <a:r>
              <a:rPr lang="en-US" sz="2800" dirty="0"/>
              <a:t> Anderson</a:t>
            </a:r>
            <a:r>
              <a:rPr lang="en-US" sz="2400" dirty="0"/>
              <a:t>, MAT, </a:t>
            </a:r>
            <a:r>
              <a:rPr lang="en-US" sz="2400" dirty="0" err="1"/>
              <a:t>Ed.S</a:t>
            </a:r>
            <a:r>
              <a:rPr lang="en-US" sz="2400" dirty="0"/>
              <a:t>. </a:t>
            </a:r>
            <a:r>
              <a:rPr lang="en-US" dirty="0"/>
              <a:t>Special Ed Teacher, Newton </a:t>
            </a:r>
            <a:r>
              <a:rPr lang="en-US" dirty="0" err="1"/>
              <a:t>Cty</a:t>
            </a:r>
            <a:r>
              <a:rPr lang="en-US" dirty="0"/>
              <a:t> Schools, Georgia</a:t>
            </a:r>
            <a:endParaRPr lang="en-US" sz="24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6217" y="4083076"/>
            <a:ext cx="4557761" cy="2249488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March is Reading Month </a:t>
            </a:r>
            <a:r>
              <a:rPr lang="en-US" sz="2000" dirty="0"/>
              <a:t>– Presentations by students from Sharon SDA Church, Peterson-Warren Academy and schools in Michigan, California and Kentucky.</a:t>
            </a:r>
            <a:endParaRPr lang="en-US" sz="2400" b="1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r>
              <a:rPr lang="en-US" sz="26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“</a:t>
            </a:r>
            <a:r>
              <a:rPr lang="en-US" sz="22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Give Me The Bible” </a:t>
            </a:r>
          </a:p>
          <a:p>
            <a:r>
              <a:rPr lang="en-US" sz="2200" i="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“Parts of a Book Song”</a:t>
            </a:r>
          </a:p>
          <a:p>
            <a:r>
              <a:rPr lang="en-US" sz="2200" dirty="0"/>
              <a:t> Quiz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6FC602-D83F-41B2-AE0B-E9BF4B9D7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3447" y="5881824"/>
            <a:ext cx="4131318" cy="804672"/>
          </a:xfrm>
        </p:spPr>
        <p:txBody>
          <a:bodyPr/>
          <a:lstStyle/>
          <a:p>
            <a:r>
              <a:rPr lang="en-US" sz="2000" dirty="0"/>
              <a:t>ZOOM ID </a:t>
            </a:r>
            <a:r>
              <a:rPr lang="en-US" sz="2400" dirty="0"/>
              <a:t>967-4620-2069  </a:t>
            </a:r>
          </a:p>
          <a:p>
            <a:r>
              <a:rPr lang="en-US" sz="2400" dirty="0"/>
              <a:t>Passcode 840808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37305" y="5827141"/>
            <a:ext cx="1148602" cy="620283"/>
          </a:xfrm>
        </p:spPr>
        <p:txBody>
          <a:bodyPr/>
          <a:lstStyle/>
          <a:p>
            <a:r>
              <a:rPr lang="en-US" dirty="0"/>
              <a:t>J. Blake, Leader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580781-D9EF-46FC-A3A1-B669B8158CE7}"/>
              </a:ext>
            </a:extLst>
          </p:cNvPr>
          <p:cNvSpPr txBox="1"/>
          <p:nvPr/>
        </p:nvSpPr>
        <p:spPr>
          <a:xfrm rot="701798">
            <a:off x="4816969" y="5683116"/>
            <a:ext cx="51178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Topic:  “How to Choose a </a:t>
            </a:r>
          </a:p>
          <a:p>
            <a:r>
              <a:rPr lang="en-US" sz="2800" b="1" dirty="0"/>
              <a:t>             Good Fit Book”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598CC9-64E6-448A-9A7C-157F19A60734}"/>
              </a:ext>
            </a:extLst>
          </p:cNvPr>
          <p:cNvSpPr txBox="1"/>
          <p:nvPr/>
        </p:nvSpPr>
        <p:spPr>
          <a:xfrm>
            <a:off x="232614" y="3032010"/>
            <a:ext cx="45577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Sunday, March 27, 2022</a:t>
            </a:r>
          </a:p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12 Noon ET</a:t>
            </a:r>
          </a:p>
        </p:txBody>
      </p:sp>
      <p:pic>
        <p:nvPicPr>
          <p:cNvPr id="12" name="Picture Placeholder 11" descr="A person wearing glasses&#10;&#10;Description automatically generated with low confidence">
            <a:extLst>
              <a:ext uri="{FF2B5EF4-FFF2-40B4-BE49-F238E27FC236}">
                <a16:creationId xmlns:a16="http://schemas.microsoft.com/office/drawing/2014/main" id="{4EC97732-6A19-4027-A5BE-1099B3EC84C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rcRect l="7543" r="7543"/>
          <a:stretch>
            <a:fillRect/>
          </a:stretch>
        </p:blipFill>
        <p:spPr/>
      </p:pic>
      <p:pic>
        <p:nvPicPr>
          <p:cNvPr id="10" name="Picture 9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C68CF8EB-8336-4C09-850D-D413DA9B8B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77954">
            <a:off x="6376907" y="244617"/>
            <a:ext cx="4718866" cy="556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917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66931380_win32_fixed.potx" id="{E785A672-7C90-4494-8194-CA0AD3121E17}" vid="{FDBCB3E4-366A-4650-A7CF-CC6B13FF34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Elementary school presentation</Template>
  <TotalTime>59</TotalTime>
  <Words>98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Franklin Gothic Book</vt:lpstr>
      <vt:lpstr>Open Sans</vt:lpstr>
      <vt:lpstr>Office Theme</vt:lpstr>
      <vt:lpstr>Sharon Inkster Church Education Department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Sharon Inkster Church Education Department</dc:title>
  <dc:creator>Jacqueline g.b.</dc:creator>
  <cp:lastModifiedBy>Clinton Springer</cp:lastModifiedBy>
  <cp:revision>4</cp:revision>
  <dcterms:created xsi:type="dcterms:W3CDTF">2022-03-18T16:38:48Z</dcterms:created>
  <dcterms:modified xsi:type="dcterms:W3CDTF">2022-03-18T23:25:28Z</dcterms:modified>
</cp:coreProperties>
</file>