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90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5/21/2022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5/21/2022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94128" y="992445"/>
            <a:ext cx="4591307" cy="734415"/>
          </a:xfrm>
        </p:spPr>
        <p:txBody>
          <a:bodyPr>
            <a:noAutofit/>
          </a:bodyPr>
          <a:lstStyle/>
          <a:p>
            <a:r>
              <a:rPr lang="en-US" sz="2800" dirty="0"/>
              <a:t>Sharon Inkster Church Education Department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599" y="1879660"/>
            <a:ext cx="5612628" cy="1445343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pPr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1800" dirty="0"/>
              <a:t>Guest Speaker -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800" dirty="0" err="1"/>
              <a:t>Toula</a:t>
            </a:r>
            <a:r>
              <a:rPr lang="en-US" sz="2800" dirty="0"/>
              <a:t> </a:t>
            </a:r>
            <a:r>
              <a:rPr lang="en-US" sz="2800" dirty="0" err="1"/>
              <a:t>Adu</a:t>
            </a:r>
            <a:r>
              <a:rPr lang="en-US" sz="2800" dirty="0"/>
              <a:t>, M.S., CCC-SLP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i="0" dirty="0">
                <a:effectLst/>
                <a:latin typeface="Segoe UI" panose="020B0502040204020203" pitchFamily="34" charset="0"/>
              </a:rPr>
              <a:t>Pediatric Speech Language Pathologist</a:t>
            </a:r>
            <a:r>
              <a:rPr lang="en-US" sz="1800" b="0" i="0" dirty="0">
                <a:effectLst/>
                <a:latin typeface="Segoe UI" panose="020B0502040204020203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dirty="0">
                <a:latin typeface="Segoe UI" panose="020B0502040204020203" pitchFamily="34" charset="0"/>
              </a:rPr>
              <a:t>Owner – </a:t>
            </a:r>
            <a:r>
              <a:rPr lang="en-US" sz="1800" b="0" dirty="0" err="1">
                <a:latin typeface="Segoe UI" panose="020B0502040204020203" pitchFamily="34" charset="0"/>
              </a:rPr>
              <a:t>Bizzy</a:t>
            </a:r>
            <a:r>
              <a:rPr lang="en-US" sz="1800" b="0" dirty="0">
                <a:latin typeface="Segoe UI" panose="020B0502040204020203" pitchFamily="34" charset="0"/>
              </a:rPr>
              <a:t> Bee Organizing</a:t>
            </a:r>
            <a:r>
              <a:rPr lang="en-US" sz="1800" b="0" i="0" dirty="0">
                <a:effectLst/>
                <a:latin typeface="Segoe UI" panose="020B0502040204020203" pitchFamily="34" charset="0"/>
              </a:rPr>
              <a:t>                  </a:t>
            </a:r>
            <a:r>
              <a:rPr lang="en-US" sz="1400" b="0" i="0" dirty="0">
                <a:effectLst/>
                <a:latin typeface="Segoe UI" panose="020B0502040204020203" pitchFamily="34" charset="0"/>
              </a:rPr>
              <a:t>                       </a:t>
            </a:r>
            <a:endParaRPr lang="en-US" sz="1800" b="0" i="0" dirty="0">
              <a:effectLst/>
              <a:latin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b="0" i="0" dirty="0">
                <a:effectLst/>
                <a:latin typeface="Segoe UI" panose="020B0502040204020203" pitchFamily="34" charset="0"/>
              </a:rPr>
              <a:t>Doctor of Nutrition, </a:t>
            </a:r>
            <a:r>
              <a:rPr lang="en-US" sz="1400" b="0" i="0" dirty="0" err="1">
                <a:effectLst/>
                <a:latin typeface="Segoe UI" panose="020B0502040204020203" pitchFamily="34" charset="0"/>
              </a:rPr>
              <a:t>DietitiaTherapist</a:t>
            </a:r>
            <a:r>
              <a:rPr lang="en-US" sz="2400" b="0" i="0" dirty="0">
                <a:effectLst/>
                <a:latin typeface="Segoe UI" panose="020B0502040204020203" pitchFamily="34" charset="0"/>
              </a:rPr>
              <a:t>.</a:t>
            </a:r>
          </a:p>
          <a:p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3482" y="4151258"/>
            <a:ext cx="4557761" cy="22494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>
                <a:solidFill>
                  <a:schemeClr val="tx2"/>
                </a:solidFill>
                <a:latin typeface="+mj-lt"/>
              </a:rPr>
              <a:t>Theme: Mother’s Day</a:t>
            </a:r>
            <a:endParaRPr lang="en-US" sz="6400" dirty="0">
              <a:solidFill>
                <a:schemeClr val="tx2"/>
              </a:solidFill>
              <a:latin typeface="+mj-lt"/>
            </a:endParaRPr>
          </a:p>
          <a:p>
            <a:r>
              <a:rPr lang="en-US" sz="8000" i="0" dirty="0">
                <a:solidFill>
                  <a:srgbClr val="000000"/>
                </a:solidFill>
                <a:effectLst/>
              </a:rPr>
              <a:t>Recitations </a:t>
            </a:r>
            <a:r>
              <a:rPr lang="en-US" sz="8000" dirty="0">
                <a:solidFill>
                  <a:srgbClr val="000000"/>
                </a:solidFill>
              </a:rPr>
              <a:t>by s</a:t>
            </a:r>
            <a:r>
              <a:rPr lang="en-US" sz="8000" i="0" dirty="0">
                <a:solidFill>
                  <a:srgbClr val="000000"/>
                </a:solidFill>
                <a:effectLst/>
              </a:rPr>
              <a:t>tudents from Sharon SDA Church, Peterson-Warren Academy and other schools in California and Alabama</a:t>
            </a:r>
          </a:p>
          <a:p>
            <a:r>
              <a:rPr lang="en-US" sz="8000" dirty="0">
                <a:solidFill>
                  <a:srgbClr val="000000"/>
                </a:solidFill>
              </a:rPr>
              <a:t>Mother’s Day Song</a:t>
            </a:r>
            <a:endParaRPr lang="en-US" sz="8000" i="0" dirty="0">
              <a:solidFill>
                <a:srgbClr val="000000"/>
              </a:solidFill>
              <a:effectLst/>
            </a:endParaRPr>
          </a:p>
          <a:p>
            <a:r>
              <a:rPr lang="en-US" sz="8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College Graduate Speaks – T. Eldridge</a:t>
            </a:r>
          </a:p>
          <a:p>
            <a:r>
              <a:rPr lang="en-US" sz="96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Quiz</a:t>
            </a:r>
            <a:endParaRPr lang="en-US" sz="5600" i="0" dirty="0">
              <a:solidFill>
                <a:srgbClr val="000000"/>
              </a:solidFill>
              <a:effectLst/>
              <a:latin typeface="Franklin Gothic Book" panose="020B0503020102020204" pitchFamily="34" charset="0"/>
            </a:endParaRPr>
          </a:p>
          <a:p>
            <a:endParaRPr lang="en-US" sz="9600" dirty="0"/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2444" y="6053328"/>
            <a:ext cx="4131318" cy="804672"/>
          </a:xfrm>
        </p:spPr>
        <p:txBody>
          <a:bodyPr/>
          <a:lstStyle/>
          <a:p>
            <a:r>
              <a:rPr lang="en-US" sz="2000" dirty="0"/>
              <a:t>ZOOM ID </a:t>
            </a:r>
            <a:r>
              <a:rPr lang="en-US" sz="2400" dirty="0"/>
              <a:t>967-4620-2069  </a:t>
            </a:r>
          </a:p>
          <a:p>
            <a:r>
              <a:rPr lang="en-US" sz="2400" dirty="0"/>
              <a:t>Passcode 840808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7305" y="5827141"/>
            <a:ext cx="1148602" cy="620283"/>
          </a:xfrm>
        </p:spPr>
        <p:txBody>
          <a:bodyPr/>
          <a:lstStyle/>
          <a:p>
            <a:r>
              <a:rPr lang="en-US" dirty="0"/>
              <a:t>J. Blake, Leader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580781-D9EF-46FC-A3A1-B669B8158CE7}"/>
              </a:ext>
            </a:extLst>
          </p:cNvPr>
          <p:cNvSpPr txBox="1"/>
          <p:nvPr/>
        </p:nvSpPr>
        <p:spPr>
          <a:xfrm rot="777727">
            <a:off x="4638427" y="5604470"/>
            <a:ext cx="5275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Topic: ”Mothers Organizing the Home for Student Success”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598CC9-64E6-448A-9A7C-157F19A60734}"/>
              </a:ext>
            </a:extLst>
          </p:cNvPr>
          <p:cNvSpPr txBox="1"/>
          <p:nvPr/>
        </p:nvSpPr>
        <p:spPr>
          <a:xfrm>
            <a:off x="253481" y="3325295"/>
            <a:ext cx="4557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Sunday, May 22, 2022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12 noon ET</a:t>
            </a:r>
          </a:p>
        </p:txBody>
      </p:sp>
      <p:pic>
        <p:nvPicPr>
          <p:cNvPr id="10" name="Picture 9" descr="A person with the arms crossed&#10;&#10;Description automatically generated with medium confidence">
            <a:extLst>
              <a:ext uri="{FF2B5EF4-FFF2-40B4-BE49-F238E27FC236}">
                <a16:creationId xmlns:a16="http://schemas.microsoft.com/office/drawing/2014/main" id="{79E31744-B56A-1193-E86C-06C0A110E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81316">
            <a:off x="6950076" y="411254"/>
            <a:ext cx="3752352" cy="504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8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win32_fixed.potx" id="{E785A672-7C90-4494-8194-CA0AD3121E17}" vid="{FDBCB3E4-366A-4650-A7CF-CC6B13FF34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108</TotalTime>
  <Words>95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Franklin Gothic Book</vt:lpstr>
      <vt:lpstr>Segoe UI</vt:lpstr>
      <vt:lpstr>Office Theme</vt:lpstr>
      <vt:lpstr>Sharon Inkster Church Education Department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Jacqueline g.b.</dc:creator>
  <cp:lastModifiedBy>Jacqueline g.b.</cp:lastModifiedBy>
  <cp:revision>7</cp:revision>
  <dcterms:created xsi:type="dcterms:W3CDTF">2022-05-05T11:59:08Z</dcterms:created>
  <dcterms:modified xsi:type="dcterms:W3CDTF">2022-05-21T21:47:38Z</dcterms:modified>
</cp:coreProperties>
</file>